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3"/>
  </p:notesMasterIdLst>
  <p:sldIdLst>
    <p:sldId id="256" r:id="rId2"/>
  </p:sldIdLst>
  <p:sldSz cx="32404050" cy="504063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22" autoAdjust="0"/>
  </p:normalViewPr>
  <p:slideViewPr>
    <p:cSldViewPr>
      <p:cViewPr>
        <p:scale>
          <a:sx n="41" d="100"/>
          <a:sy n="41" d="100"/>
        </p:scale>
        <p:origin x="-942" y="-4038"/>
      </p:cViewPr>
      <p:guideLst>
        <p:guide orient="horz" pos="15876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48B65-C53C-43EA-B2C5-92E379713F07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685800"/>
            <a:ext cx="2203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A769D-A95D-45F0-A9AE-C5D03E187E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592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1A769D-A95D-45F0-A9AE-C5D03E187ECA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660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4" y="15658627"/>
            <a:ext cx="27543443" cy="10804684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608" y="28563570"/>
            <a:ext cx="22682835" cy="128816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65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302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953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60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825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90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55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920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42BAD-3C58-46B4-8E91-C03232C64936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4108-E322-4AC0-A2DF-D55AB237A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399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42BAD-3C58-46B4-8E91-C03232C64936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4108-E322-4AC0-A2DF-D55AB237A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6539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2936" y="2018608"/>
            <a:ext cx="7290911" cy="43008709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203" y="2018608"/>
            <a:ext cx="21332666" cy="43008709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42BAD-3C58-46B4-8E91-C03232C64936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4108-E322-4AC0-A2DF-D55AB237A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304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42BAD-3C58-46B4-8E91-C03232C64936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4108-E322-4AC0-A2DF-D55AB237A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56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96" y="32390734"/>
            <a:ext cx="27543443" cy="10011251"/>
          </a:xfrm>
        </p:spPr>
        <p:txBody>
          <a:bodyPr anchor="t"/>
          <a:lstStyle>
            <a:lvl1pPr algn="l">
              <a:defRPr sz="20700" b="1" cap="all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696" y="21364344"/>
            <a:ext cx="27543443" cy="11026374"/>
          </a:xfrm>
        </p:spPr>
        <p:txBody>
          <a:bodyPr anchor="b"/>
          <a:lstStyle>
            <a:lvl1pPr marL="0" indent="0">
              <a:buNone/>
              <a:defRPr sz="10400">
                <a:solidFill>
                  <a:schemeClr val="tx1">
                    <a:tint val="75000"/>
                  </a:schemeClr>
                </a:solidFill>
              </a:defRPr>
            </a:lvl1pPr>
            <a:lvl2pPr marL="236511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2pPr>
            <a:lvl3pPr marL="4730219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3pPr>
            <a:lvl4pPr marL="709532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4pPr>
            <a:lvl5pPr marL="946044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5pPr>
            <a:lvl6pPr marL="11825558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6pPr>
            <a:lvl7pPr marL="14190668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7pPr>
            <a:lvl8pPr marL="16555777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8pPr>
            <a:lvl9pPr marL="18920887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42BAD-3C58-46B4-8E91-C03232C64936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4108-E322-4AC0-A2DF-D55AB237A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045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202" y="11761481"/>
            <a:ext cx="14311789" cy="33265828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2059" y="11761481"/>
            <a:ext cx="14311789" cy="33265828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42BAD-3C58-46B4-8E91-C03232C64936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4108-E322-4AC0-A2DF-D55AB237A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57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11283080"/>
            <a:ext cx="14317416" cy="47022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5110" indent="0">
              <a:buNone/>
              <a:defRPr sz="10400" b="1"/>
            </a:lvl2pPr>
            <a:lvl3pPr marL="4730219" indent="0">
              <a:buNone/>
              <a:defRPr sz="9300" b="1"/>
            </a:lvl3pPr>
            <a:lvl4pPr marL="7095329" indent="0">
              <a:buNone/>
              <a:defRPr sz="8300" b="1"/>
            </a:lvl4pPr>
            <a:lvl5pPr marL="9460449" indent="0">
              <a:buNone/>
              <a:defRPr sz="8300" b="1"/>
            </a:lvl5pPr>
            <a:lvl6pPr marL="11825558" indent="0">
              <a:buNone/>
              <a:defRPr sz="8300" b="1"/>
            </a:lvl6pPr>
            <a:lvl7pPr marL="14190668" indent="0">
              <a:buNone/>
              <a:defRPr sz="8300" b="1"/>
            </a:lvl7pPr>
            <a:lvl8pPr marL="16555777" indent="0">
              <a:buNone/>
              <a:defRPr sz="8300" b="1"/>
            </a:lvl8pPr>
            <a:lvl9pPr marL="18920887" indent="0">
              <a:buNone/>
              <a:defRPr sz="83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3" y="15985331"/>
            <a:ext cx="14317416" cy="29041967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809" y="11283080"/>
            <a:ext cx="14323040" cy="4702251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5110" indent="0">
              <a:buNone/>
              <a:defRPr sz="10400" b="1"/>
            </a:lvl2pPr>
            <a:lvl3pPr marL="4730219" indent="0">
              <a:buNone/>
              <a:defRPr sz="9300" b="1"/>
            </a:lvl3pPr>
            <a:lvl4pPr marL="7095329" indent="0">
              <a:buNone/>
              <a:defRPr sz="8300" b="1"/>
            </a:lvl4pPr>
            <a:lvl5pPr marL="9460449" indent="0">
              <a:buNone/>
              <a:defRPr sz="8300" b="1"/>
            </a:lvl5pPr>
            <a:lvl6pPr marL="11825558" indent="0">
              <a:buNone/>
              <a:defRPr sz="8300" b="1"/>
            </a:lvl6pPr>
            <a:lvl7pPr marL="14190668" indent="0">
              <a:buNone/>
              <a:defRPr sz="8300" b="1"/>
            </a:lvl7pPr>
            <a:lvl8pPr marL="16555777" indent="0">
              <a:buNone/>
              <a:defRPr sz="8300" b="1"/>
            </a:lvl8pPr>
            <a:lvl9pPr marL="18920887" indent="0">
              <a:buNone/>
              <a:defRPr sz="83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09" y="15985331"/>
            <a:ext cx="14323040" cy="29041967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42BAD-3C58-46B4-8E91-C03232C64936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4108-E322-4AC0-A2DF-D55AB237A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7969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42BAD-3C58-46B4-8E91-C03232C64936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4108-E322-4AC0-A2DF-D55AB237A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4670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42BAD-3C58-46B4-8E91-C03232C64936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4108-E322-4AC0-A2DF-D55AB237A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403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11" y="2006917"/>
            <a:ext cx="10660709" cy="8541068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083" y="2006936"/>
            <a:ext cx="18114764" cy="43020381"/>
          </a:xfrm>
        </p:spPr>
        <p:txBody>
          <a:bodyPr/>
          <a:lstStyle>
            <a:lvl1pPr>
              <a:defRPr sz="16600"/>
            </a:lvl1pPr>
            <a:lvl2pPr>
              <a:defRPr sz="14500"/>
            </a:lvl2pPr>
            <a:lvl3pPr>
              <a:defRPr sz="12400"/>
            </a:lvl3pPr>
            <a:lvl4pPr>
              <a:defRPr sz="10400"/>
            </a:lvl4pPr>
            <a:lvl5pPr>
              <a:defRPr sz="10400"/>
            </a:lvl5pPr>
            <a:lvl6pPr>
              <a:defRPr sz="10400"/>
            </a:lvl6pPr>
            <a:lvl7pPr>
              <a:defRPr sz="10400"/>
            </a:lvl7pPr>
            <a:lvl8pPr>
              <a:defRPr sz="10400"/>
            </a:lvl8pPr>
            <a:lvl9pPr>
              <a:defRPr sz="104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11" y="10548003"/>
            <a:ext cx="10660709" cy="34479313"/>
          </a:xfrm>
        </p:spPr>
        <p:txBody>
          <a:bodyPr/>
          <a:lstStyle>
            <a:lvl1pPr marL="0" indent="0">
              <a:buNone/>
              <a:defRPr sz="7200"/>
            </a:lvl1pPr>
            <a:lvl2pPr marL="2365110" indent="0">
              <a:buNone/>
              <a:defRPr sz="6200"/>
            </a:lvl2pPr>
            <a:lvl3pPr marL="4730219" indent="0">
              <a:buNone/>
              <a:defRPr sz="5200"/>
            </a:lvl3pPr>
            <a:lvl4pPr marL="7095329" indent="0">
              <a:buNone/>
              <a:defRPr sz="4700"/>
            </a:lvl4pPr>
            <a:lvl5pPr marL="9460449" indent="0">
              <a:buNone/>
              <a:defRPr sz="4700"/>
            </a:lvl5pPr>
            <a:lvl6pPr marL="11825558" indent="0">
              <a:buNone/>
              <a:defRPr sz="4700"/>
            </a:lvl6pPr>
            <a:lvl7pPr marL="14190668" indent="0">
              <a:buNone/>
              <a:defRPr sz="4700"/>
            </a:lvl7pPr>
            <a:lvl8pPr marL="16555777" indent="0">
              <a:buNone/>
              <a:defRPr sz="4700"/>
            </a:lvl8pPr>
            <a:lvl9pPr marL="18920887" indent="0">
              <a:buNone/>
              <a:defRPr sz="47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42BAD-3C58-46B4-8E91-C03232C64936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4108-E322-4AC0-A2DF-D55AB237A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3877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421" y="35284410"/>
            <a:ext cx="19442430" cy="4165524"/>
          </a:xfrm>
        </p:spPr>
        <p:txBody>
          <a:bodyPr anchor="b"/>
          <a:lstStyle>
            <a:lvl1pPr algn="l">
              <a:defRPr sz="104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421" y="4503896"/>
            <a:ext cx="19442430" cy="30243780"/>
          </a:xfrm>
        </p:spPr>
        <p:txBody>
          <a:bodyPr/>
          <a:lstStyle>
            <a:lvl1pPr marL="0" indent="0">
              <a:buNone/>
              <a:defRPr sz="16600"/>
            </a:lvl1pPr>
            <a:lvl2pPr marL="2365110" indent="0">
              <a:buNone/>
              <a:defRPr sz="14500"/>
            </a:lvl2pPr>
            <a:lvl3pPr marL="4730219" indent="0">
              <a:buNone/>
              <a:defRPr sz="12400"/>
            </a:lvl3pPr>
            <a:lvl4pPr marL="7095329" indent="0">
              <a:buNone/>
              <a:defRPr sz="10400"/>
            </a:lvl4pPr>
            <a:lvl5pPr marL="9460449" indent="0">
              <a:buNone/>
              <a:defRPr sz="10400"/>
            </a:lvl5pPr>
            <a:lvl6pPr marL="11825558" indent="0">
              <a:buNone/>
              <a:defRPr sz="10400"/>
            </a:lvl6pPr>
            <a:lvl7pPr marL="14190668" indent="0">
              <a:buNone/>
              <a:defRPr sz="10400"/>
            </a:lvl7pPr>
            <a:lvl8pPr marL="16555777" indent="0">
              <a:buNone/>
              <a:defRPr sz="10400"/>
            </a:lvl8pPr>
            <a:lvl9pPr marL="18920887" indent="0">
              <a:buNone/>
              <a:defRPr sz="104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421" y="39449934"/>
            <a:ext cx="19442430" cy="5915736"/>
          </a:xfrm>
        </p:spPr>
        <p:txBody>
          <a:bodyPr/>
          <a:lstStyle>
            <a:lvl1pPr marL="0" indent="0">
              <a:buNone/>
              <a:defRPr sz="7200"/>
            </a:lvl1pPr>
            <a:lvl2pPr marL="2365110" indent="0">
              <a:buNone/>
              <a:defRPr sz="6200"/>
            </a:lvl2pPr>
            <a:lvl3pPr marL="4730219" indent="0">
              <a:buNone/>
              <a:defRPr sz="5200"/>
            </a:lvl3pPr>
            <a:lvl4pPr marL="7095329" indent="0">
              <a:buNone/>
              <a:defRPr sz="4700"/>
            </a:lvl4pPr>
            <a:lvl5pPr marL="9460449" indent="0">
              <a:buNone/>
              <a:defRPr sz="4700"/>
            </a:lvl5pPr>
            <a:lvl6pPr marL="11825558" indent="0">
              <a:buNone/>
              <a:defRPr sz="4700"/>
            </a:lvl6pPr>
            <a:lvl7pPr marL="14190668" indent="0">
              <a:buNone/>
              <a:defRPr sz="4700"/>
            </a:lvl7pPr>
            <a:lvl8pPr marL="16555777" indent="0">
              <a:buNone/>
              <a:defRPr sz="4700"/>
            </a:lvl8pPr>
            <a:lvl9pPr marL="18920887" indent="0">
              <a:buNone/>
              <a:defRPr sz="47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42BAD-3C58-46B4-8E91-C03232C64936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4108-E322-4AC0-A2DF-D55AB237A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858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20203" y="2018589"/>
            <a:ext cx="29163645" cy="8401050"/>
          </a:xfrm>
          <a:prstGeom prst="rect">
            <a:avLst/>
          </a:prstGeom>
        </p:spPr>
        <p:txBody>
          <a:bodyPr vert="horz" lIns="473026" tIns="236508" rIns="473026" bIns="236508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11761481"/>
            <a:ext cx="29163645" cy="33265828"/>
          </a:xfrm>
          <a:prstGeom prst="rect">
            <a:avLst/>
          </a:prstGeom>
        </p:spPr>
        <p:txBody>
          <a:bodyPr vert="horz" lIns="473026" tIns="236508" rIns="473026" bIns="236508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3" y="46719191"/>
            <a:ext cx="7560945" cy="2683669"/>
          </a:xfrm>
          <a:prstGeom prst="rect">
            <a:avLst/>
          </a:prstGeom>
        </p:spPr>
        <p:txBody>
          <a:bodyPr vert="horz" lIns="473026" tIns="236508" rIns="473026" bIns="236508" rtlCol="0" anchor="ctr"/>
          <a:lstStyle>
            <a:lvl1pPr algn="l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42BAD-3C58-46B4-8E91-C03232C64936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1384" y="46719191"/>
            <a:ext cx="10261283" cy="2683669"/>
          </a:xfrm>
          <a:prstGeom prst="rect">
            <a:avLst/>
          </a:prstGeom>
        </p:spPr>
        <p:txBody>
          <a:bodyPr vert="horz" lIns="473026" tIns="236508" rIns="473026" bIns="236508" rtlCol="0" anchor="ctr"/>
          <a:lstStyle>
            <a:lvl1pPr algn="ct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22903" y="46719191"/>
            <a:ext cx="7560945" cy="2683669"/>
          </a:xfrm>
          <a:prstGeom prst="rect">
            <a:avLst/>
          </a:prstGeom>
        </p:spPr>
        <p:txBody>
          <a:bodyPr vert="horz" lIns="473026" tIns="236508" rIns="473026" bIns="236508" rtlCol="0" anchor="ctr"/>
          <a:lstStyle>
            <a:lvl1pPr algn="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F4108-E322-4AC0-A2DF-D55AB237AE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609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ctr" defTabSz="2365110" rtl="0" eaLnBrk="1" latinLnBrk="0" hangingPunct="1">
        <a:spcBef>
          <a:spcPct val="0"/>
        </a:spcBef>
        <a:buNone/>
        <a:defRPr sz="2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3835" indent="-1773835" algn="l" defTabSz="2365110" rtl="0" eaLnBrk="1" latinLnBrk="0" hangingPunct="1">
        <a:spcBef>
          <a:spcPct val="20000"/>
        </a:spcBef>
        <a:buFont typeface="Arial"/>
        <a:buChar char="•"/>
        <a:defRPr sz="16600" kern="1200">
          <a:solidFill>
            <a:schemeClr val="tx1"/>
          </a:solidFill>
          <a:latin typeface="+mn-lt"/>
          <a:ea typeface="+mn-ea"/>
          <a:cs typeface="+mn-cs"/>
        </a:defRPr>
      </a:lvl1pPr>
      <a:lvl2pPr marL="3843307" indent="-1478197" algn="l" defTabSz="2365110" rtl="0" eaLnBrk="1" latinLnBrk="0" hangingPunct="1">
        <a:spcBef>
          <a:spcPct val="20000"/>
        </a:spcBef>
        <a:buFont typeface="Arial"/>
        <a:buChar char="–"/>
        <a:defRPr sz="14500" kern="1200">
          <a:solidFill>
            <a:schemeClr val="tx1"/>
          </a:solidFill>
          <a:latin typeface="+mn-lt"/>
          <a:ea typeface="+mn-ea"/>
          <a:cs typeface="+mn-cs"/>
        </a:defRPr>
      </a:lvl2pPr>
      <a:lvl3pPr marL="5912779" indent="-1182555" algn="l" defTabSz="2365110" rtl="0" eaLnBrk="1" latinLnBrk="0" hangingPunct="1">
        <a:spcBef>
          <a:spcPct val="20000"/>
        </a:spcBef>
        <a:buFont typeface="Arial"/>
        <a:buChar char="•"/>
        <a:defRPr sz="12400" kern="1200">
          <a:solidFill>
            <a:schemeClr val="tx1"/>
          </a:solidFill>
          <a:latin typeface="+mn-lt"/>
          <a:ea typeface="+mn-ea"/>
          <a:cs typeface="+mn-cs"/>
        </a:defRPr>
      </a:lvl3pPr>
      <a:lvl4pPr marL="8277889" indent="-1182555" algn="l" defTabSz="2365110" rtl="0" eaLnBrk="1" latinLnBrk="0" hangingPunct="1">
        <a:spcBef>
          <a:spcPct val="20000"/>
        </a:spcBef>
        <a:buFont typeface="Arial"/>
        <a:buChar char="–"/>
        <a:defRPr sz="10400" kern="1200">
          <a:solidFill>
            <a:schemeClr val="tx1"/>
          </a:solidFill>
          <a:latin typeface="+mn-lt"/>
          <a:ea typeface="+mn-ea"/>
          <a:cs typeface="+mn-cs"/>
        </a:defRPr>
      </a:lvl4pPr>
      <a:lvl5pPr marL="10642998" indent="-1182555" algn="l" defTabSz="2365110" rtl="0" eaLnBrk="1" latinLnBrk="0" hangingPunct="1">
        <a:spcBef>
          <a:spcPct val="20000"/>
        </a:spcBef>
        <a:buFont typeface="Arial"/>
        <a:buChar char="»"/>
        <a:defRPr sz="10400" kern="1200">
          <a:solidFill>
            <a:schemeClr val="tx1"/>
          </a:solidFill>
          <a:latin typeface="+mn-lt"/>
          <a:ea typeface="+mn-ea"/>
          <a:cs typeface="+mn-cs"/>
        </a:defRPr>
      </a:lvl5pPr>
      <a:lvl6pPr marL="13008108" indent="-1182555" algn="l" defTabSz="2365110" rtl="0" eaLnBrk="1" latinLnBrk="0" hangingPunct="1">
        <a:spcBef>
          <a:spcPct val="20000"/>
        </a:spcBef>
        <a:buFont typeface="Arial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6pPr>
      <a:lvl7pPr marL="15373217" indent="-1182555" algn="l" defTabSz="2365110" rtl="0" eaLnBrk="1" latinLnBrk="0" hangingPunct="1">
        <a:spcBef>
          <a:spcPct val="20000"/>
        </a:spcBef>
        <a:buFont typeface="Arial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7pPr>
      <a:lvl8pPr marL="17738332" indent="-1182555" algn="l" defTabSz="2365110" rtl="0" eaLnBrk="1" latinLnBrk="0" hangingPunct="1">
        <a:spcBef>
          <a:spcPct val="20000"/>
        </a:spcBef>
        <a:buFont typeface="Arial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8pPr>
      <a:lvl9pPr marL="20103447" indent="-1182555" algn="l" defTabSz="2365110" rtl="0" eaLnBrk="1" latinLnBrk="0" hangingPunct="1">
        <a:spcBef>
          <a:spcPct val="20000"/>
        </a:spcBef>
        <a:buFont typeface="Arial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651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1pPr>
      <a:lvl2pPr marL="2365110" algn="l" defTabSz="23651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2pPr>
      <a:lvl3pPr marL="4730219" algn="l" defTabSz="23651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3pPr>
      <a:lvl4pPr marL="7095329" algn="l" defTabSz="23651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460449" algn="l" defTabSz="23651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825558" algn="l" defTabSz="23651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4190668" algn="l" defTabSz="23651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555777" algn="l" defTabSz="23651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920887" algn="l" defTabSz="23651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4377134" y="9721430"/>
            <a:ext cx="2233805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4" algn="ctr"/>
            <a:r>
              <a:rPr lang="pt-B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</a:p>
          <a:p>
            <a:pPr algn="ctr"/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3105681" y="12457734"/>
            <a:ext cx="1339348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AUTOR(ES) – E-MAIL</a:t>
            </a:r>
            <a:endParaRPr lang="pt-BR" sz="3200" b="1" dirty="0">
              <a:solidFill>
                <a:schemeClr val="tx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pt-BR" sz="3200" b="1" dirty="0">
              <a:solidFill>
                <a:schemeClr val="tx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pt-BR" sz="3200" b="1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INSTITUIÇÃO</a:t>
            </a:r>
          </a:p>
          <a:p>
            <a:pPr algn="r"/>
            <a:endParaRPr lang="pt-BR" sz="3200" b="1" dirty="0">
              <a:solidFill>
                <a:schemeClr val="tx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pt-BR" sz="3200" b="1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GT .....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271484" y="19272626"/>
            <a:ext cx="14323318" cy="19620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sz="3600" b="1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  <a:p>
            <a:pPr algn="just">
              <a:spcAft>
                <a:spcPts val="600"/>
              </a:spcAft>
            </a:pPr>
            <a:endParaRPr lang="pt-BR" sz="3600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3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algn="just">
              <a:spcAft>
                <a:spcPts val="600"/>
              </a:spcAft>
            </a:pPr>
            <a:endParaRPr lang="pt-BR" sz="3600" dirty="0">
              <a:solidFill>
                <a:schemeClr val="tx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pt-BR" sz="3600" b="1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</a:p>
          <a:p>
            <a:pPr>
              <a:spcAft>
                <a:spcPts val="600"/>
              </a:spcAft>
            </a:pPr>
            <a:endParaRPr lang="pt-BR" sz="3600" b="1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3600" dirty="0">
                <a:solidFill>
                  <a:schemeClr val="tx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__</a:t>
            </a:r>
            <a:r>
              <a:rPr lang="pt-BR" sz="3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algn="just">
              <a:spcAft>
                <a:spcPts val="600"/>
              </a:spcAft>
            </a:pPr>
            <a:endParaRPr lang="pt-BR" sz="3600" dirty="0">
              <a:solidFill>
                <a:schemeClr val="tx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pt-BR" sz="3600" b="1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</a:p>
          <a:p>
            <a:pPr algn="just">
              <a:spcAft>
                <a:spcPts val="600"/>
              </a:spcAft>
            </a:pPr>
            <a:endParaRPr lang="pt-BR" sz="3600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3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pt-BR" sz="4000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6778089" y="19370502"/>
            <a:ext cx="14185576" cy="1669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sz="3600" b="1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PARCIAIS</a:t>
            </a:r>
          </a:p>
          <a:p>
            <a:pPr>
              <a:spcAft>
                <a:spcPts val="600"/>
              </a:spcAft>
            </a:pPr>
            <a:endParaRPr lang="pt-BR" sz="3600" b="1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t-BR" sz="3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pt-BR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endParaRPr lang="pt-BR" sz="3600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endParaRPr lang="pt-BR" sz="3600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pt-BR" sz="3600" b="1" dirty="0">
                <a:solidFill>
                  <a:schemeClr val="tx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 FINAIS</a:t>
            </a:r>
          </a:p>
          <a:p>
            <a:pPr>
              <a:spcAft>
                <a:spcPts val="600"/>
              </a:spcAft>
            </a:pPr>
            <a:endParaRPr lang="pt-BR" sz="3600" b="1" dirty="0">
              <a:solidFill>
                <a:schemeClr val="tx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3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pt-BR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pt-BR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339883" y="39830348"/>
            <a:ext cx="29911814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REFERENCIAS</a:t>
            </a:r>
          </a:p>
          <a:p>
            <a:endParaRPr lang="pt-BR" sz="3600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3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__________________________________________________________________________________________________________________</a:t>
            </a:r>
            <a:endParaRPr lang="pt-BR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3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__________________________________________________________________________________________________________________</a:t>
            </a:r>
            <a:endParaRPr lang="pt-BR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3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__________________________________________________________________________________________________________________</a:t>
            </a:r>
            <a:endParaRPr lang="pt-BR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3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__________________________________________________________________________________________________________________</a:t>
            </a:r>
            <a:endParaRPr lang="pt-BR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3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__________________________________________________________________________________________________________________</a:t>
            </a:r>
            <a:endParaRPr lang="pt-BR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3600" b="1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__________________________________________________________________________________________________________________</a:t>
            </a:r>
            <a:endParaRPr lang="pt-BR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pt-BR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Conector reto 12"/>
          <p:cNvCxnSpPr/>
          <p:nvPr/>
        </p:nvCxnSpPr>
        <p:spPr>
          <a:xfrm flipV="1">
            <a:off x="1271483" y="45725430"/>
            <a:ext cx="30196238" cy="14401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 flipV="1">
            <a:off x="1271483" y="17786896"/>
            <a:ext cx="29836198" cy="7143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43392DBD-7033-46C4-BB13-38441C788190}"/>
              </a:ext>
            </a:extLst>
          </p:cNvPr>
          <p:cNvGrpSpPr/>
          <p:nvPr/>
        </p:nvGrpSpPr>
        <p:grpSpPr>
          <a:xfrm>
            <a:off x="1" y="0"/>
            <a:ext cx="32404049" cy="8356245"/>
            <a:chOff x="1" y="0"/>
            <a:chExt cx="32404049" cy="8356245"/>
          </a:xfrm>
        </p:grpSpPr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5CA16F95-C718-4F9B-8C79-C9E5ABB331A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78" t="22380" r="1569" b="34779"/>
            <a:stretch/>
          </p:blipFill>
          <p:spPr>
            <a:xfrm>
              <a:off x="6091069" y="350"/>
              <a:ext cx="19007465" cy="8355894"/>
            </a:xfrm>
            <a:prstGeom prst="rect">
              <a:avLst/>
            </a:prstGeom>
          </p:spPr>
        </p:pic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8DA958D4-F648-4647-8AA2-EBE7379226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37113" y="0"/>
              <a:ext cx="8715375" cy="3352800"/>
            </a:xfrm>
            <a:prstGeom prst="rect">
              <a:avLst/>
            </a:prstGeom>
          </p:spPr>
        </p:pic>
        <p:pic>
          <p:nvPicPr>
            <p:cNvPr id="12" name="Imagem 11">
              <a:extLst>
                <a:ext uri="{FF2B5EF4-FFF2-40B4-BE49-F238E27FC236}">
                  <a16:creationId xmlns:a16="http://schemas.microsoft.com/office/drawing/2014/main" id="{1813F850-C1B7-4EBC-99FA-A0C59D7EA3A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412" t="34647" r="27702" b="23555"/>
            <a:stretch/>
          </p:blipFill>
          <p:spPr>
            <a:xfrm>
              <a:off x="25098532" y="0"/>
              <a:ext cx="7305518" cy="8356245"/>
            </a:xfrm>
            <a:prstGeom prst="rect">
              <a:avLst/>
            </a:prstGeom>
          </p:spPr>
        </p:pic>
        <p:pic>
          <p:nvPicPr>
            <p:cNvPr id="16" name="Imagem 15">
              <a:extLst>
                <a:ext uri="{FF2B5EF4-FFF2-40B4-BE49-F238E27FC236}">
                  <a16:creationId xmlns:a16="http://schemas.microsoft.com/office/drawing/2014/main" id="{F6B626FF-C26E-4856-8B52-FC90FD3238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454" t="34647" r="27702" b="24256"/>
            <a:stretch/>
          </p:blipFill>
          <p:spPr>
            <a:xfrm>
              <a:off x="1" y="1"/>
              <a:ext cx="6200264" cy="835589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31</Words>
  <Application>Microsoft Office PowerPoint</Application>
  <PresentationFormat>Personalizar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Desktop</dc:creator>
  <cp:lastModifiedBy>Rosinei nogueira</cp:lastModifiedBy>
  <cp:revision>39</cp:revision>
  <dcterms:created xsi:type="dcterms:W3CDTF">2013-09-12T00:41:44Z</dcterms:created>
  <dcterms:modified xsi:type="dcterms:W3CDTF">2017-11-23T00:14:23Z</dcterms:modified>
</cp:coreProperties>
</file>